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Proxima Nova"/>
      <p:regular r:id="rId49"/>
      <p:bold r:id="rId50"/>
      <p:italic r:id="rId51"/>
      <p:boldItalic r:id="rId52"/>
    </p:embeddedFont>
    <p:embeddedFont>
      <p:font typeface="Alfa Slab One"/>
      <p:regular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roximaNova-italic.fntdata"/><Relationship Id="rId50" Type="http://schemas.openxmlformats.org/officeDocument/2006/relationships/font" Target="fonts/ProximaNova-bold.fntdata"/><Relationship Id="rId53" Type="http://schemas.openxmlformats.org/officeDocument/2006/relationships/font" Target="fonts/AlfaSlabOne-regular.fntdata"/><Relationship Id="rId52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441f675479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441f675479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41f675479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41f675479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41f67547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41f67547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41f67547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41f67547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41f675479_5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41f675479_5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1f675479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1f675479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65821c94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65821c94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65821c94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65821c94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65821c94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65821c94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c965b9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c965b9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4c965b9b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4c965b9b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41f675479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41f675479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41f675479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41f675479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1f675479_5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1f675479_5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41f675479_5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41f675479_5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65821c94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65821c94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1f675479_5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1f675479_5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65821c94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65821c94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65821c94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65821c94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65821c94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65821c94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65821c94a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65821c94a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65821c94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65821c94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41f675479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41f675479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441f675479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441f675479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465821c94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465821c94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465821c94a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465821c94a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65821c94a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465821c94a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465821c94a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465821c94a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441f675479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441f675479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65821c94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65821c94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41f675479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41f675479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465821c94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465821c94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441f675479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441f675479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65821c94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65821c94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465821c94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465821c94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65821c94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65821c94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465821c94a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465821c94a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465821c94a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465821c94a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41f675479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41f675479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41f675479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41f675479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41f675479_5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41f675479_5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41f675479_5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41f675479_5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41f675479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41f675479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advanced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5"/>
            <a:ext cx="85206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Morris Jobke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Hausmeister bei Nextcloud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/>
        </p:nvSpPr>
        <p:spPr>
          <a:xfrm>
            <a:off x="311700" y="32319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74" name="Google Shape;174;p25"/>
          <p:cNvSpPr txBox="1"/>
          <p:nvPr>
            <p:ph idx="4294967295" type="body"/>
          </p:nvPr>
        </p:nvSpPr>
        <p:spPr>
          <a:xfrm>
            <a:off x="311700" y="33222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Speichern und Entfernen der aktuellen Änderungen</a:t>
            </a:r>
            <a:endParaRPr/>
          </a:p>
        </p:txBody>
      </p:sp>
      <p:sp>
        <p:nvSpPr>
          <p:cNvPr id="175" name="Google Shape;175;p25"/>
          <p:cNvSpPr txBox="1"/>
          <p:nvPr/>
        </p:nvSpPr>
        <p:spPr>
          <a:xfrm>
            <a:off x="311700" y="39174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76" name="Google Shape;176;p25"/>
          <p:cNvSpPr txBox="1"/>
          <p:nvPr>
            <p:ph idx="4294967295" type="body"/>
          </p:nvPr>
        </p:nvSpPr>
        <p:spPr>
          <a:xfrm>
            <a:off x="311712" y="40077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Kurzzeitiger Wechsel des Kontext</a:t>
            </a:r>
            <a:endParaRPr/>
          </a:p>
        </p:txBody>
      </p:sp>
      <p:sp>
        <p:nvSpPr>
          <p:cNvPr id="177" name="Google Shape;17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stash</a:t>
            </a:r>
            <a:endParaRPr/>
          </a:p>
        </p:txBody>
      </p:sp>
      <p:sp>
        <p:nvSpPr>
          <p:cNvPr id="178" name="Google Shape;178;p25"/>
          <p:cNvSpPr txBox="1"/>
          <p:nvPr/>
        </p:nvSpPr>
        <p:spPr>
          <a:xfrm>
            <a:off x="311700" y="12342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00" y="821150"/>
            <a:ext cx="3496800" cy="26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add -p</a:t>
            </a:r>
            <a:endParaRPr/>
          </a:p>
        </p:txBody>
      </p:sp>
      <p:sp>
        <p:nvSpPr>
          <p:cNvPr id="185" name="Google Shape;185;p26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Nur dies und das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/>
        </p:nvSpPr>
        <p:spPr>
          <a:xfrm>
            <a:off x="311700" y="32319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96" name="Google Shape;196;p28"/>
          <p:cNvSpPr txBox="1"/>
          <p:nvPr>
            <p:ph idx="4294967295" type="body"/>
          </p:nvPr>
        </p:nvSpPr>
        <p:spPr>
          <a:xfrm>
            <a:off x="311700" y="33222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Teilweises Übernehmen von </a:t>
            </a:r>
            <a:r>
              <a:rPr lang="de"/>
              <a:t>Änderungen</a:t>
            </a:r>
            <a:endParaRPr/>
          </a:p>
        </p:txBody>
      </p:sp>
      <p:sp>
        <p:nvSpPr>
          <p:cNvPr id="197" name="Google Shape;197;p28"/>
          <p:cNvSpPr txBox="1"/>
          <p:nvPr/>
        </p:nvSpPr>
        <p:spPr>
          <a:xfrm>
            <a:off x="311700" y="39174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98" name="Google Shape;198;p28"/>
          <p:cNvSpPr txBox="1"/>
          <p:nvPr>
            <p:ph idx="4294967295" type="body"/>
          </p:nvPr>
        </p:nvSpPr>
        <p:spPr>
          <a:xfrm>
            <a:off x="311712" y="40077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Commit-Kontext sauber trennen</a:t>
            </a:r>
            <a:endParaRPr/>
          </a:p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add -p</a:t>
            </a:r>
            <a:endParaRPr/>
          </a:p>
        </p:txBody>
      </p:sp>
      <p:sp>
        <p:nvSpPr>
          <p:cNvPr id="200" name="Google Shape;200;p28"/>
          <p:cNvSpPr txBox="1"/>
          <p:nvPr/>
        </p:nvSpPr>
        <p:spPr>
          <a:xfrm>
            <a:off x="311700" y="12342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75" y="979138"/>
            <a:ext cx="1956622" cy="250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commit --amend</a:t>
            </a:r>
            <a:endParaRPr/>
          </a:p>
        </p:txBody>
      </p:sp>
      <p:sp>
        <p:nvSpPr>
          <p:cNvPr id="207" name="Google Shape;207;p29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Verbessere deinen letzten Schritt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/>
        </p:nvSpPr>
        <p:spPr>
          <a:xfrm>
            <a:off x="311700" y="34701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311700" y="26985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19" name="Google Shape;219;p31"/>
          <p:cNvSpPr txBox="1"/>
          <p:nvPr>
            <p:ph idx="4294967295" type="body"/>
          </p:nvPr>
        </p:nvSpPr>
        <p:spPr>
          <a:xfrm>
            <a:off x="311712" y="35604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Nicht veröffentlichte Commits anpassen</a:t>
            </a:r>
            <a:endParaRPr/>
          </a:p>
        </p:txBody>
      </p:sp>
      <p:sp>
        <p:nvSpPr>
          <p:cNvPr id="220" name="Google Shape;220;p31"/>
          <p:cNvSpPr txBox="1"/>
          <p:nvPr>
            <p:ph idx="4294967295" type="body"/>
          </p:nvPr>
        </p:nvSpPr>
        <p:spPr>
          <a:xfrm>
            <a:off x="311700" y="27888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Aktuelle Änderung dem vorherigen Commit hinzufügen</a:t>
            </a:r>
            <a:endParaRPr/>
          </a:p>
        </p:txBody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commit --amend</a:t>
            </a:r>
            <a:endParaRPr/>
          </a:p>
        </p:txBody>
      </p:sp>
      <p:sp>
        <p:nvSpPr>
          <p:cNvPr id="222" name="Google Shape;222;p31"/>
          <p:cNvSpPr txBox="1"/>
          <p:nvPr/>
        </p:nvSpPr>
        <p:spPr>
          <a:xfrm>
            <a:off x="311700" y="1454638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223" name="Google Shape;223;p31"/>
          <p:cNvGrpSpPr/>
          <p:nvPr/>
        </p:nvGrpSpPr>
        <p:grpSpPr>
          <a:xfrm>
            <a:off x="2426100" y="4132850"/>
            <a:ext cx="4291800" cy="789600"/>
            <a:chOff x="2897300" y="4209050"/>
            <a:chExt cx="4291800" cy="789600"/>
          </a:xfrm>
        </p:grpSpPr>
        <p:sp>
          <p:nvSpPr>
            <p:cNvPr id="224" name="Google Shape;224;p31"/>
            <p:cNvSpPr/>
            <p:nvPr/>
          </p:nvSpPr>
          <p:spPr>
            <a:xfrm>
              <a:off x="2897300" y="4209050"/>
              <a:ext cx="4291800" cy="7896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FF0000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Verändert bestehende Commits</a:t>
              </a:r>
              <a:endParaRPr>
                <a:solidFill>
                  <a:srgbClr val="FF0000"/>
                </a:solidFill>
                <a:latin typeface="Alfa Slab One"/>
                <a:ea typeface="Alfa Slab One"/>
                <a:cs typeface="Alfa Slab One"/>
                <a:sym typeface="Alfa Slab One"/>
              </a:endParaRPr>
            </a:p>
          </p:txBody>
        </p:sp>
        <p:pic>
          <p:nvPicPr>
            <p:cNvPr id="225" name="Google Shape;225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75251" y="4276550"/>
              <a:ext cx="726211" cy="6545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6" name="Google Shape;22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02475"/>
            <a:ext cx="2539975" cy="19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4702375" y="56187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commit</a:t>
            </a:r>
            <a:endParaRPr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1948950" y="1243150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branch</a:t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1814800" y="249157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tag</a:t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4954100" y="287637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staging</a:t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2868475" y="353662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pull</a:t>
            </a:r>
            <a:endParaRPr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-160450" y="201922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merge</a:t>
            </a:r>
            <a:endParaRPr/>
          </a:p>
        </p:txBody>
      </p:sp>
      <p:sp>
        <p:nvSpPr>
          <p:cNvPr id="68" name="Google Shape;68;p14"/>
          <p:cNvSpPr txBox="1"/>
          <p:nvPr>
            <p:ph type="title"/>
          </p:nvPr>
        </p:nvSpPr>
        <p:spPr>
          <a:xfrm>
            <a:off x="5550800" y="1686925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push</a:t>
            </a:r>
            <a:endParaRPr/>
          </a:p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2617800" y="0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log</a:t>
            </a:r>
            <a:endParaRPr/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-336825" y="3602600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status</a:t>
            </a:r>
            <a:endParaRPr/>
          </a:p>
        </p:txBody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-88000" y="285600"/>
            <a:ext cx="3908400" cy="15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checkout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</a:t>
            </a:r>
            <a:endParaRPr/>
          </a:p>
        </p:txBody>
      </p:sp>
      <p:sp>
        <p:nvSpPr>
          <p:cNvPr id="232" name="Google Shape;232;p3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Schreibe Geschichte ... neu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</a:t>
            </a:r>
            <a:endParaRPr/>
          </a:p>
        </p:txBody>
      </p:sp>
      <p:sp>
        <p:nvSpPr>
          <p:cNvPr id="238" name="Google Shape;238;p33"/>
          <p:cNvSpPr/>
          <p:nvPr/>
        </p:nvSpPr>
        <p:spPr>
          <a:xfrm>
            <a:off x="852525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9" name="Google Shape;239;p33"/>
          <p:cNvSpPr/>
          <p:nvPr/>
        </p:nvSpPr>
        <p:spPr>
          <a:xfrm>
            <a:off x="218060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0" name="Google Shape;240;p33"/>
          <p:cNvCxnSpPr>
            <a:stCxn id="239" idx="1"/>
            <a:endCxn id="238" idx="3"/>
          </p:cNvCxnSpPr>
          <p:nvPr/>
        </p:nvCxnSpPr>
        <p:spPr>
          <a:xfrm rot="10800000">
            <a:off x="182180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1" name="Google Shape;241;p33"/>
          <p:cNvSpPr/>
          <p:nvPr/>
        </p:nvSpPr>
        <p:spPr>
          <a:xfrm>
            <a:off x="3508675" y="170501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2" name="Google Shape;242;p33"/>
          <p:cNvCxnSpPr>
            <a:stCxn id="241" idx="1"/>
            <a:endCxn id="239" idx="3"/>
          </p:cNvCxnSpPr>
          <p:nvPr/>
        </p:nvCxnSpPr>
        <p:spPr>
          <a:xfrm rot="10800000">
            <a:off x="3149875" y="189752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3" name="Google Shape;243;p33"/>
          <p:cNvSpPr/>
          <p:nvPr/>
        </p:nvSpPr>
        <p:spPr>
          <a:xfrm>
            <a:off x="350867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4" name="Google Shape;244;p33"/>
          <p:cNvCxnSpPr/>
          <p:nvPr/>
        </p:nvCxnSpPr>
        <p:spPr>
          <a:xfrm rot="10800000">
            <a:off x="3149975" y="200067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5" name="Google Shape;245;p33"/>
          <p:cNvSpPr/>
          <p:nvPr/>
        </p:nvSpPr>
        <p:spPr>
          <a:xfrm>
            <a:off x="4867975" y="10939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6" name="Google Shape;246;p33"/>
          <p:cNvSpPr/>
          <p:nvPr/>
        </p:nvSpPr>
        <p:spPr>
          <a:xfrm>
            <a:off x="483675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7" name="Google Shape;247;p33"/>
          <p:cNvCxnSpPr>
            <a:stCxn id="246" idx="1"/>
            <a:endCxn id="241" idx="3"/>
          </p:cNvCxnSpPr>
          <p:nvPr/>
        </p:nvCxnSpPr>
        <p:spPr>
          <a:xfrm rot="10800000">
            <a:off x="447795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33"/>
          <p:cNvSpPr/>
          <p:nvPr/>
        </p:nvSpPr>
        <p:spPr>
          <a:xfrm>
            <a:off x="4836750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9" name="Google Shape;249;p33"/>
          <p:cNvCxnSpPr>
            <a:stCxn id="248" idx="1"/>
            <a:endCxn id="243" idx="3"/>
          </p:cNvCxnSpPr>
          <p:nvPr/>
        </p:nvCxnSpPr>
        <p:spPr>
          <a:xfrm rot="10800000">
            <a:off x="447795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p33"/>
          <p:cNvSpPr/>
          <p:nvPr/>
        </p:nvSpPr>
        <p:spPr>
          <a:xfrm>
            <a:off x="4867975" y="29880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51" name="Google Shape;251;p33"/>
          <p:cNvCxnSpPr>
            <a:stCxn id="245" idx="2"/>
            <a:endCxn id="246" idx="0"/>
          </p:cNvCxnSpPr>
          <p:nvPr/>
        </p:nvCxnSpPr>
        <p:spPr>
          <a:xfrm>
            <a:off x="5321425" y="143082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33"/>
          <p:cNvCxnSpPr>
            <a:stCxn id="250" idx="0"/>
            <a:endCxn id="248" idx="2"/>
          </p:cNvCxnSpPr>
          <p:nvPr/>
        </p:nvCxnSpPr>
        <p:spPr>
          <a:xfrm rot="10800000">
            <a:off x="5321425" y="2684725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912" y="3206200"/>
            <a:ext cx="6600176" cy="217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</a:t>
            </a:r>
            <a:endParaRPr/>
          </a:p>
        </p:txBody>
      </p:sp>
      <p:sp>
        <p:nvSpPr>
          <p:cNvPr id="259" name="Google Shape;259;p34"/>
          <p:cNvSpPr/>
          <p:nvPr/>
        </p:nvSpPr>
        <p:spPr>
          <a:xfrm>
            <a:off x="852525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" name="Google Shape;260;p34"/>
          <p:cNvSpPr/>
          <p:nvPr/>
        </p:nvSpPr>
        <p:spPr>
          <a:xfrm>
            <a:off x="218060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1" name="Google Shape;261;p34"/>
          <p:cNvCxnSpPr>
            <a:stCxn id="260" idx="1"/>
            <a:endCxn id="259" idx="3"/>
          </p:cNvCxnSpPr>
          <p:nvPr/>
        </p:nvCxnSpPr>
        <p:spPr>
          <a:xfrm rot="10800000">
            <a:off x="182180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2" name="Google Shape;262;p34"/>
          <p:cNvSpPr/>
          <p:nvPr/>
        </p:nvSpPr>
        <p:spPr>
          <a:xfrm>
            <a:off x="3508675" y="170501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3" name="Google Shape;263;p34"/>
          <p:cNvCxnSpPr>
            <a:stCxn id="262" idx="1"/>
            <a:endCxn id="260" idx="3"/>
          </p:cNvCxnSpPr>
          <p:nvPr/>
        </p:nvCxnSpPr>
        <p:spPr>
          <a:xfrm rot="10800000">
            <a:off x="3149875" y="189752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4" name="Google Shape;264;p34"/>
          <p:cNvSpPr/>
          <p:nvPr/>
        </p:nvSpPr>
        <p:spPr>
          <a:xfrm>
            <a:off x="613357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5" name="Google Shape;265;p34"/>
          <p:cNvCxnSpPr/>
          <p:nvPr/>
        </p:nvCxnSpPr>
        <p:spPr>
          <a:xfrm rot="10800000">
            <a:off x="5774875" y="200067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34"/>
          <p:cNvSpPr/>
          <p:nvPr/>
        </p:nvSpPr>
        <p:spPr>
          <a:xfrm>
            <a:off x="4867975" y="10939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7" name="Google Shape;267;p34"/>
          <p:cNvSpPr/>
          <p:nvPr/>
        </p:nvSpPr>
        <p:spPr>
          <a:xfrm>
            <a:off x="483675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8" name="Google Shape;268;p34"/>
          <p:cNvCxnSpPr>
            <a:stCxn id="267" idx="1"/>
            <a:endCxn id="262" idx="3"/>
          </p:cNvCxnSpPr>
          <p:nvPr/>
        </p:nvCxnSpPr>
        <p:spPr>
          <a:xfrm rot="10800000">
            <a:off x="447795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9" name="Google Shape;269;p34"/>
          <p:cNvSpPr/>
          <p:nvPr/>
        </p:nvSpPr>
        <p:spPr>
          <a:xfrm>
            <a:off x="7461650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0" name="Google Shape;270;p34"/>
          <p:cNvCxnSpPr>
            <a:stCxn id="269" idx="1"/>
            <a:endCxn id="264" idx="3"/>
          </p:cNvCxnSpPr>
          <p:nvPr/>
        </p:nvCxnSpPr>
        <p:spPr>
          <a:xfrm rot="10800000">
            <a:off x="710285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34"/>
          <p:cNvSpPr/>
          <p:nvPr/>
        </p:nvSpPr>
        <p:spPr>
          <a:xfrm>
            <a:off x="7492875" y="29880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2" name="Google Shape;272;p34"/>
          <p:cNvCxnSpPr>
            <a:stCxn id="266" idx="2"/>
            <a:endCxn id="267" idx="0"/>
          </p:cNvCxnSpPr>
          <p:nvPr/>
        </p:nvCxnSpPr>
        <p:spPr>
          <a:xfrm>
            <a:off x="5321425" y="143082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4"/>
          <p:cNvCxnSpPr>
            <a:stCxn id="271" idx="0"/>
            <a:endCxn id="269" idx="2"/>
          </p:cNvCxnSpPr>
          <p:nvPr/>
        </p:nvCxnSpPr>
        <p:spPr>
          <a:xfrm rot="10800000">
            <a:off x="7946325" y="2684725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74" name="Google Shape;2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912" y="3206200"/>
            <a:ext cx="6600176" cy="217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/>
        </p:nvSpPr>
        <p:spPr>
          <a:xfrm>
            <a:off x="311700" y="34701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80" name="Google Shape;280;p35"/>
          <p:cNvSpPr txBox="1"/>
          <p:nvPr/>
        </p:nvSpPr>
        <p:spPr>
          <a:xfrm>
            <a:off x="311700" y="26985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81" name="Google Shape;281;p35"/>
          <p:cNvSpPr txBox="1"/>
          <p:nvPr>
            <p:ph idx="4294967295" type="body"/>
          </p:nvPr>
        </p:nvSpPr>
        <p:spPr>
          <a:xfrm>
            <a:off x="311712" y="35604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Feature Branches auf den aktuellen Stand bringen</a:t>
            </a:r>
            <a:endParaRPr/>
          </a:p>
        </p:txBody>
      </p:sp>
      <p:sp>
        <p:nvSpPr>
          <p:cNvPr id="282" name="Google Shape;282;p35"/>
          <p:cNvSpPr txBox="1"/>
          <p:nvPr>
            <p:ph idx="4294967295" type="body"/>
          </p:nvPr>
        </p:nvSpPr>
        <p:spPr>
          <a:xfrm>
            <a:off x="311700" y="27888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Wendet sämtliche Commits auf BASE an</a:t>
            </a:r>
            <a:endParaRPr/>
          </a:p>
        </p:txBody>
      </p:sp>
      <p:sp>
        <p:nvSpPr>
          <p:cNvPr id="283" name="Google Shape;28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</a:t>
            </a:r>
            <a:endParaRPr/>
          </a:p>
        </p:txBody>
      </p:sp>
      <p:sp>
        <p:nvSpPr>
          <p:cNvPr id="284" name="Google Shape;284;p35"/>
          <p:cNvSpPr txBox="1"/>
          <p:nvPr/>
        </p:nvSpPr>
        <p:spPr>
          <a:xfrm>
            <a:off x="311700" y="1454638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285" name="Google Shape;285;p35"/>
          <p:cNvGrpSpPr/>
          <p:nvPr/>
        </p:nvGrpSpPr>
        <p:grpSpPr>
          <a:xfrm>
            <a:off x="2426100" y="4132850"/>
            <a:ext cx="4291800" cy="789600"/>
            <a:chOff x="2897300" y="4209050"/>
            <a:chExt cx="4291800" cy="789600"/>
          </a:xfrm>
        </p:grpSpPr>
        <p:sp>
          <p:nvSpPr>
            <p:cNvPr id="286" name="Google Shape;286;p35"/>
            <p:cNvSpPr/>
            <p:nvPr/>
          </p:nvSpPr>
          <p:spPr>
            <a:xfrm>
              <a:off x="2897300" y="4209050"/>
              <a:ext cx="4291800" cy="7896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FF0000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Verändert bestehenden Branch</a:t>
              </a:r>
              <a:endParaRPr>
                <a:solidFill>
                  <a:srgbClr val="FF0000"/>
                </a:solidFill>
                <a:latin typeface="Alfa Slab One"/>
                <a:ea typeface="Alfa Slab One"/>
                <a:cs typeface="Alfa Slab One"/>
                <a:sym typeface="Alfa Slab One"/>
              </a:endParaRPr>
            </a:p>
          </p:txBody>
        </p:sp>
        <p:pic>
          <p:nvPicPr>
            <p:cNvPr id="287" name="Google Shape;287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75251" y="4276550"/>
              <a:ext cx="726211" cy="6545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8" name="Google Shape;28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25" y="978675"/>
            <a:ext cx="2329167" cy="18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 --interactive</a:t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852525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5" name="Google Shape;295;p36"/>
          <p:cNvSpPr/>
          <p:nvPr/>
        </p:nvSpPr>
        <p:spPr>
          <a:xfrm>
            <a:off x="218060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96" name="Google Shape;296;p36"/>
          <p:cNvCxnSpPr>
            <a:stCxn id="295" idx="1"/>
            <a:endCxn id="294" idx="3"/>
          </p:cNvCxnSpPr>
          <p:nvPr/>
        </p:nvCxnSpPr>
        <p:spPr>
          <a:xfrm rot="10800000">
            <a:off x="182180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36"/>
          <p:cNvSpPr/>
          <p:nvPr/>
        </p:nvSpPr>
        <p:spPr>
          <a:xfrm>
            <a:off x="3508675" y="170501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98" name="Google Shape;298;p36"/>
          <p:cNvCxnSpPr>
            <a:stCxn id="297" idx="1"/>
            <a:endCxn id="295" idx="3"/>
          </p:cNvCxnSpPr>
          <p:nvPr/>
        </p:nvCxnSpPr>
        <p:spPr>
          <a:xfrm rot="10800000">
            <a:off x="3149875" y="189752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36"/>
          <p:cNvSpPr/>
          <p:nvPr/>
        </p:nvSpPr>
        <p:spPr>
          <a:xfrm>
            <a:off x="613357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0" name="Google Shape;300;p36"/>
          <p:cNvCxnSpPr/>
          <p:nvPr/>
        </p:nvCxnSpPr>
        <p:spPr>
          <a:xfrm rot="10800000">
            <a:off x="5774875" y="200067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1" name="Google Shape;301;p36"/>
          <p:cNvSpPr/>
          <p:nvPr/>
        </p:nvSpPr>
        <p:spPr>
          <a:xfrm>
            <a:off x="4867975" y="10939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2" name="Google Shape;302;p36"/>
          <p:cNvSpPr/>
          <p:nvPr/>
        </p:nvSpPr>
        <p:spPr>
          <a:xfrm>
            <a:off x="483675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3" name="Google Shape;303;p36"/>
          <p:cNvCxnSpPr>
            <a:stCxn id="302" idx="1"/>
            <a:endCxn id="297" idx="3"/>
          </p:cNvCxnSpPr>
          <p:nvPr/>
        </p:nvCxnSpPr>
        <p:spPr>
          <a:xfrm rot="10800000">
            <a:off x="447795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6"/>
          <p:cNvSpPr/>
          <p:nvPr/>
        </p:nvSpPr>
        <p:spPr>
          <a:xfrm>
            <a:off x="7461650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5" name="Google Shape;305;p36"/>
          <p:cNvCxnSpPr>
            <a:stCxn id="304" idx="1"/>
            <a:endCxn id="299" idx="3"/>
          </p:cNvCxnSpPr>
          <p:nvPr/>
        </p:nvCxnSpPr>
        <p:spPr>
          <a:xfrm rot="10800000">
            <a:off x="710285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36"/>
          <p:cNvSpPr/>
          <p:nvPr/>
        </p:nvSpPr>
        <p:spPr>
          <a:xfrm>
            <a:off x="7492875" y="29880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7" name="Google Shape;307;p36"/>
          <p:cNvCxnSpPr>
            <a:stCxn id="301" idx="2"/>
            <a:endCxn id="302" idx="0"/>
          </p:cNvCxnSpPr>
          <p:nvPr/>
        </p:nvCxnSpPr>
        <p:spPr>
          <a:xfrm>
            <a:off x="5321425" y="143082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36"/>
          <p:cNvCxnSpPr>
            <a:stCxn id="306" idx="0"/>
            <a:endCxn id="304" idx="2"/>
          </p:cNvCxnSpPr>
          <p:nvPr/>
        </p:nvCxnSpPr>
        <p:spPr>
          <a:xfrm rot="10800000">
            <a:off x="7946325" y="2684725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9" name="Google Shape;3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912" y="3206200"/>
            <a:ext cx="6600176" cy="217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 --interactive</a:t>
            </a:r>
            <a:endParaRPr/>
          </a:p>
        </p:txBody>
      </p:sp>
      <p:sp>
        <p:nvSpPr>
          <p:cNvPr id="315" name="Google Shape;315;p37"/>
          <p:cNvSpPr/>
          <p:nvPr/>
        </p:nvSpPr>
        <p:spPr>
          <a:xfrm>
            <a:off x="852525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6" name="Google Shape;316;p37"/>
          <p:cNvSpPr/>
          <p:nvPr/>
        </p:nvSpPr>
        <p:spPr>
          <a:xfrm>
            <a:off x="218060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7" name="Google Shape;317;p37"/>
          <p:cNvCxnSpPr>
            <a:stCxn id="316" idx="1"/>
            <a:endCxn id="315" idx="3"/>
          </p:cNvCxnSpPr>
          <p:nvPr/>
        </p:nvCxnSpPr>
        <p:spPr>
          <a:xfrm rot="10800000">
            <a:off x="182180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37"/>
          <p:cNvSpPr/>
          <p:nvPr/>
        </p:nvSpPr>
        <p:spPr>
          <a:xfrm>
            <a:off x="3508675" y="170501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9" name="Google Shape;319;p37"/>
          <p:cNvCxnSpPr>
            <a:stCxn id="318" idx="1"/>
            <a:endCxn id="316" idx="3"/>
          </p:cNvCxnSpPr>
          <p:nvPr/>
        </p:nvCxnSpPr>
        <p:spPr>
          <a:xfrm rot="10800000">
            <a:off x="3149875" y="189752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p37"/>
          <p:cNvSpPr/>
          <p:nvPr/>
        </p:nvSpPr>
        <p:spPr>
          <a:xfrm>
            <a:off x="350867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21" name="Google Shape;321;p37"/>
          <p:cNvCxnSpPr/>
          <p:nvPr/>
        </p:nvCxnSpPr>
        <p:spPr>
          <a:xfrm rot="10800000">
            <a:off x="3149975" y="200067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2" name="Google Shape;322;p37"/>
          <p:cNvSpPr/>
          <p:nvPr/>
        </p:nvSpPr>
        <p:spPr>
          <a:xfrm>
            <a:off x="4867975" y="10939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3" name="Google Shape;323;p37"/>
          <p:cNvSpPr/>
          <p:nvPr/>
        </p:nvSpPr>
        <p:spPr>
          <a:xfrm>
            <a:off x="483675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24" name="Google Shape;324;p37"/>
          <p:cNvCxnSpPr>
            <a:stCxn id="323" idx="1"/>
            <a:endCxn id="318" idx="3"/>
          </p:cNvCxnSpPr>
          <p:nvPr/>
        </p:nvCxnSpPr>
        <p:spPr>
          <a:xfrm rot="10800000">
            <a:off x="447795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5" name="Google Shape;325;p37"/>
          <p:cNvSpPr/>
          <p:nvPr/>
        </p:nvSpPr>
        <p:spPr>
          <a:xfrm>
            <a:off x="4836750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26" name="Google Shape;326;p37"/>
          <p:cNvCxnSpPr>
            <a:stCxn id="325" idx="1"/>
            <a:endCxn id="320" idx="3"/>
          </p:cNvCxnSpPr>
          <p:nvPr/>
        </p:nvCxnSpPr>
        <p:spPr>
          <a:xfrm rot="10800000">
            <a:off x="447795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7" name="Google Shape;327;p37"/>
          <p:cNvSpPr/>
          <p:nvPr/>
        </p:nvSpPr>
        <p:spPr>
          <a:xfrm>
            <a:off x="7524125" y="29880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28" name="Google Shape;328;p37"/>
          <p:cNvCxnSpPr>
            <a:stCxn id="322" idx="2"/>
            <a:endCxn id="323" idx="0"/>
          </p:cNvCxnSpPr>
          <p:nvPr/>
        </p:nvCxnSpPr>
        <p:spPr>
          <a:xfrm>
            <a:off x="5321425" y="143082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" name="Google Shape;329;p37"/>
          <p:cNvCxnSpPr>
            <a:endCxn id="330" idx="2"/>
          </p:cNvCxnSpPr>
          <p:nvPr/>
        </p:nvCxnSpPr>
        <p:spPr>
          <a:xfrm rot="10800000">
            <a:off x="7977577" y="2684745"/>
            <a:ext cx="0" cy="3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" name="Google Shape;331;p37"/>
          <p:cNvSpPr/>
          <p:nvPr/>
        </p:nvSpPr>
        <p:spPr>
          <a:xfrm>
            <a:off x="616482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07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0" name="Google Shape;330;p37"/>
          <p:cNvSpPr/>
          <p:nvPr/>
        </p:nvSpPr>
        <p:spPr>
          <a:xfrm>
            <a:off x="7492900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08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32" name="Google Shape;332;p37"/>
          <p:cNvCxnSpPr>
            <a:stCxn id="331" idx="1"/>
            <a:endCxn id="325" idx="3"/>
          </p:cNvCxnSpPr>
          <p:nvPr/>
        </p:nvCxnSpPr>
        <p:spPr>
          <a:xfrm rot="10800000">
            <a:off x="5806025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37"/>
          <p:cNvCxnSpPr>
            <a:stCxn id="330" idx="1"/>
            <a:endCxn id="331" idx="3"/>
          </p:cNvCxnSpPr>
          <p:nvPr/>
        </p:nvCxnSpPr>
        <p:spPr>
          <a:xfrm rot="10800000">
            <a:off x="713410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 --interactive</a:t>
            </a:r>
            <a:endParaRPr/>
          </a:p>
        </p:txBody>
      </p:sp>
      <p:sp>
        <p:nvSpPr>
          <p:cNvPr id="339" name="Google Shape;339;p38"/>
          <p:cNvSpPr/>
          <p:nvPr/>
        </p:nvSpPr>
        <p:spPr>
          <a:xfrm>
            <a:off x="852525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0" name="Google Shape;340;p38"/>
          <p:cNvSpPr/>
          <p:nvPr/>
        </p:nvSpPr>
        <p:spPr>
          <a:xfrm>
            <a:off x="218060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1" name="Google Shape;341;p38"/>
          <p:cNvCxnSpPr>
            <a:stCxn id="340" idx="1"/>
            <a:endCxn id="339" idx="3"/>
          </p:cNvCxnSpPr>
          <p:nvPr/>
        </p:nvCxnSpPr>
        <p:spPr>
          <a:xfrm rot="10800000">
            <a:off x="182180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" name="Google Shape;342;p38"/>
          <p:cNvSpPr/>
          <p:nvPr/>
        </p:nvSpPr>
        <p:spPr>
          <a:xfrm>
            <a:off x="3508675" y="170501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3" name="Google Shape;343;p38"/>
          <p:cNvCxnSpPr>
            <a:stCxn id="342" idx="1"/>
            <a:endCxn id="340" idx="3"/>
          </p:cNvCxnSpPr>
          <p:nvPr/>
        </p:nvCxnSpPr>
        <p:spPr>
          <a:xfrm rot="10800000">
            <a:off x="3149875" y="189752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" name="Google Shape;344;p38"/>
          <p:cNvSpPr/>
          <p:nvPr/>
        </p:nvSpPr>
        <p:spPr>
          <a:xfrm>
            <a:off x="4867975" y="10939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38"/>
          <p:cNvSpPr/>
          <p:nvPr/>
        </p:nvSpPr>
        <p:spPr>
          <a:xfrm>
            <a:off x="4836750" y="17050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6" name="Google Shape;346;p38"/>
          <p:cNvCxnSpPr>
            <a:stCxn id="345" idx="1"/>
            <a:endCxn id="342" idx="3"/>
          </p:cNvCxnSpPr>
          <p:nvPr/>
        </p:nvCxnSpPr>
        <p:spPr>
          <a:xfrm rot="10800000">
            <a:off x="4477950" y="18975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" name="Google Shape;347;p38"/>
          <p:cNvSpPr/>
          <p:nvPr/>
        </p:nvSpPr>
        <p:spPr>
          <a:xfrm>
            <a:off x="7524125" y="298802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8" name="Google Shape;348;p38"/>
          <p:cNvCxnSpPr>
            <a:stCxn id="344" idx="2"/>
            <a:endCxn id="345" idx="0"/>
          </p:cNvCxnSpPr>
          <p:nvPr/>
        </p:nvCxnSpPr>
        <p:spPr>
          <a:xfrm>
            <a:off x="5321425" y="143082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38"/>
          <p:cNvCxnSpPr>
            <a:endCxn id="350" idx="2"/>
          </p:cNvCxnSpPr>
          <p:nvPr/>
        </p:nvCxnSpPr>
        <p:spPr>
          <a:xfrm rot="10800000">
            <a:off x="8033521" y="2684745"/>
            <a:ext cx="0" cy="3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38"/>
          <p:cNvSpPr/>
          <p:nvPr/>
        </p:nvSpPr>
        <p:spPr>
          <a:xfrm>
            <a:off x="6164825" y="229972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07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0" name="Google Shape;350;p38"/>
          <p:cNvSpPr/>
          <p:nvPr/>
        </p:nvSpPr>
        <p:spPr>
          <a:xfrm>
            <a:off x="7492900" y="2299725"/>
            <a:ext cx="1081242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 &amp; </a:t>
            </a: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52" name="Google Shape;352;p38"/>
          <p:cNvCxnSpPr>
            <a:stCxn id="351" idx="1"/>
            <a:endCxn id="345" idx="3"/>
          </p:cNvCxnSpPr>
          <p:nvPr/>
        </p:nvCxnSpPr>
        <p:spPr>
          <a:xfrm rot="10800000">
            <a:off x="5806025" y="1897635"/>
            <a:ext cx="358800" cy="59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" name="Google Shape;353;p38"/>
          <p:cNvCxnSpPr>
            <a:stCxn id="350" idx="1"/>
            <a:endCxn id="351" idx="3"/>
          </p:cNvCxnSpPr>
          <p:nvPr/>
        </p:nvCxnSpPr>
        <p:spPr>
          <a:xfrm rot="10800000">
            <a:off x="7134100" y="249223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54" name="Google Shape;3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7300" y="3157250"/>
            <a:ext cx="3909400" cy="19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 --interactive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125" y="732325"/>
            <a:ext cx="6135752" cy="44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0"/>
          <p:cNvSpPr txBox="1"/>
          <p:nvPr/>
        </p:nvSpPr>
        <p:spPr>
          <a:xfrm>
            <a:off x="311700" y="34701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311700" y="26985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67" name="Google Shape;367;p40"/>
          <p:cNvSpPr txBox="1"/>
          <p:nvPr>
            <p:ph idx="4294967295" type="body"/>
          </p:nvPr>
        </p:nvSpPr>
        <p:spPr>
          <a:xfrm>
            <a:off x="311712" y="35604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Commits eines Branches umsortieren</a:t>
            </a:r>
            <a:endParaRPr/>
          </a:p>
        </p:txBody>
      </p:sp>
      <p:sp>
        <p:nvSpPr>
          <p:cNvPr id="368" name="Google Shape;368;p40"/>
          <p:cNvSpPr txBox="1"/>
          <p:nvPr>
            <p:ph idx="4294967295" type="body"/>
          </p:nvPr>
        </p:nvSpPr>
        <p:spPr>
          <a:xfrm>
            <a:off x="311700" y="27888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Wendet ausgewählte Commits auf BASE an</a:t>
            </a:r>
            <a:endParaRPr/>
          </a:p>
        </p:txBody>
      </p:sp>
      <p:sp>
        <p:nvSpPr>
          <p:cNvPr id="369" name="Google Shape;36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rebase --interactive</a:t>
            </a:r>
            <a:endParaRPr/>
          </a:p>
        </p:txBody>
      </p:sp>
      <p:sp>
        <p:nvSpPr>
          <p:cNvPr id="370" name="Google Shape;370;p40"/>
          <p:cNvSpPr txBox="1"/>
          <p:nvPr/>
        </p:nvSpPr>
        <p:spPr>
          <a:xfrm>
            <a:off x="311700" y="1454638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371" name="Google Shape;371;p40"/>
          <p:cNvGrpSpPr/>
          <p:nvPr/>
        </p:nvGrpSpPr>
        <p:grpSpPr>
          <a:xfrm>
            <a:off x="2426100" y="4132850"/>
            <a:ext cx="4291800" cy="789600"/>
            <a:chOff x="2897300" y="4209050"/>
            <a:chExt cx="4291800" cy="789600"/>
          </a:xfrm>
        </p:grpSpPr>
        <p:sp>
          <p:nvSpPr>
            <p:cNvPr id="372" name="Google Shape;372;p40"/>
            <p:cNvSpPr/>
            <p:nvPr/>
          </p:nvSpPr>
          <p:spPr>
            <a:xfrm>
              <a:off x="2897300" y="4209050"/>
              <a:ext cx="4291800" cy="7896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FF0000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Verändert bestehenden Branch</a:t>
              </a:r>
              <a:endParaRPr>
                <a:solidFill>
                  <a:srgbClr val="FF0000"/>
                </a:solidFill>
                <a:latin typeface="Alfa Slab One"/>
                <a:ea typeface="Alfa Slab One"/>
                <a:cs typeface="Alfa Slab One"/>
                <a:sym typeface="Alfa Slab One"/>
              </a:endParaRPr>
            </a:p>
          </p:txBody>
        </p:sp>
        <p:pic>
          <p:nvPicPr>
            <p:cNvPr id="373" name="Google Shape;373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75251" y="4276550"/>
              <a:ext cx="726211" cy="6545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74" name="Google Shape;37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125" y="754585"/>
            <a:ext cx="4572000" cy="229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275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checkout</a:t>
            </a:r>
            <a:endParaRPr/>
          </a:p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Reise durch die Vergangenheit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bisect</a:t>
            </a:r>
            <a:endParaRPr/>
          </a:p>
        </p:txBody>
      </p:sp>
      <p:sp>
        <p:nvSpPr>
          <p:cNvPr id="385" name="Google Shape;385;p4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Finde die Ursache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52400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54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Per Hand</a:t>
            </a:r>
            <a:r>
              <a:rPr lang="de" sz="54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?!?</a:t>
            </a:r>
            <a:endParaRPr/>
          </a:p>
        </p:txBody>
      </p:sp>
      <p:pic>
        <p:nvPicPr>
          <p:cNvPr id="396" name="Google Shape;3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9735" y="1059322"/>
            <a:ext cx="1544525" cy="151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21314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638" y="119275"/>
            <a:ext cx="74427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6"/>
          <p:cNvSpPr txBox="1"/>
          <p:nvPr/>
        </p:nvSpPr>
        <p:spPr>
          <a:xfrm>
            <a:off x="311700" y="32319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407" name="Google Shape;407;p46"/>
          <p:cNvSpPr txBox="1"/>
          <p:nvPr>
            <p:ph idx="4294967295" type="body"/>
          </p:nvPr>
        </p:nvSpPr>
        <p:spPr>
          <a:xfrm>
            <a:off x="311700" y="33222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Binäre Suche nach einem Commit</a:t>
            </a:r>
            <a:endParaRPr/>
          </a:p>
        </p:txBody>
      </p:sp>
      <p:sp>
        <p:nvSpPr>
          <p:cNvPr id="408" name="Google Shape;408;p46"/>
          <p:cNvSpPr txBox="1"/>
          <p:nvPr/>
        </p:nvSpPr>
        <p:spPr>
          <a:xfrm>
            <a:off x="311700" y="39174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409" name="Google Shape;409;p46"/>
          <p:cNvSpPr txBox="1"/>
          <p:nvPr>
            <p:ph idx="4294967295" type="body"/>
          </p:nvPr>
        </p:nvSpPr>
        <p:spPr>
          <a:xfrm>
            <a:off x="311712" y="40077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Auffinden des Fehlerursprungs</a:t>
            </a:r>
            <a:endParaRPr/>
          </a:p>
        </p:txBody>
      </p:sp>
      <p:sp>
        <p:nvSpPr>
          <p:cNvPr id="410" name="Google Shape;41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bisect</a:t>
            </a:r>
            <a:endParaRPr/>
          </a:p>
        </p:txBody>
      </p:sp>
      <p:sp>
        <p:nvSpPr>
          <p:cNvPr id="411" name="Google Shape;411;p46"/>
          <p:cNvSpPr txBox="1"/>
          <p:nvPr/>
        </p:nvSpPr>
        <p:spPr>
          <a:xfrm>
            <a:off x="311700" y="12342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412" name="Google Shape;41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75" y="865525"/>
            <a:ext cx="4162588" cy="249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7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reflog</a:t>
            </a:r>
            <a:endParaRPr/>
          </a:p>
        </p:txBody>
      </p:sp>
      <p:sp>
        <p:nvSpPr>
          <p:cNvPr id="418" name="Google Shape;418;p47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Für Archäologen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reflog</a:t>
            </a:r>
            <a:endParaRPr/>
          </a:p>
        </p:txBody>
      </p:sp>
      <p:pic>
        <p:nvPicPr>
          <p:cNvPr id="424" name="Google Shape;42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3779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9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hooks</a:t>
            </a:r>
            <a:endParaRPr/>
          </a:p>
        </p:txBody>
      </p:sp>
      <p:sp>
        <p:nvSpPr>
          <p:cNvPr id="430" name="Google Shape;430;p49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Praktische Helfer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0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blame</a:t>
            </a:r>
            <a:endParaRPr/>
          </a:p>
        </p:txBody>
      </p:sp>
      <p:sp>
        <p:nvSpPr>
          <p:cNvPr id="436" name="Google Shape;436;p50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Github Web UI</a:t>
            </a:r>
            <a:endParaRPr/>
          </a:p>
        </p:txBody>
      </p:sp>
      <p:pic>
        <p:nvPicPr>
          <p:cNvPr id="437" name="Google Shape;43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313" y="3899323"/>
            <a:ext cx="939377" cy="939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1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Hausmeistereien</a:t>
            </a:r>
            <a:endParaRPr/>
          </a:p>
        </p:txBody>
      </p:sp>
      <p:sp>
        <p:nvSpPr>
          <p:cNvPr id="443" name="Google Shape;443;p51"/>
          <p:cNvSpPr txBox="1"/>
          <p:nvPr>
            <p:ph idx="1" type="subTitle"/>
          </p:nvPr>
        </p:nvSpPr>
        <p:spPr>
          <a:xfrm>
            <a:off x="311700" y="3165825"/>
            <a:ext cx="85206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 git pull -p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cu </a:t>
            </a:r>
            <a:r>
              <a:rPr lang="de">
                <a:solidFill>
                  <a:srgbClr val="CCCCCC"/>
                </a:solidFill>
              </a:rPr>
              <a:t>*</a:t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444" name="Google Shape;4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375" y="3866325"/>
            <a:ext cx="5261249" cy="141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311700" y="34701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311700" y="26985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84" name="Google Shape;84;p16"/>
          <p:cNvSpPr txBox="1"/>
          <p:nvPr>
            <p:ph idx="4294967295" type="body"/>
          </p:nvPr>
        </p:nvSpPr>
        <p:spPr>
          <a:xfrm>
            <a:off x="311712" y="35604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Tests, alten Zustand anschauen, ...</a:t>
            </a:r>
            <a:endParaRPr/>
          </a:p>
        </p:txBody>
      </p:sp>
      <p:sp>
        <p:nvSpPr>
          <p:cNvPr id="85" name="Google Shape;85;p16"/>
          <p:cNvSpPr txBox="1"/>
          <p:nvPr>
            <p:ph idx="4294967295" type="body"/>
          </p:nvPr>
        </p:nvSpPr>
        <p:spPr>
          <a:xfrm>
            <a:off x="311700" y="27888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Wechsel zu einem beliebigen Commit</a:t>
            </a:r>
            <a:endParaRPr/>
          </a:p>
        </p:txBody>
      </p:sp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checkout</a:t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311700" y="1454638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75" y="968750"/>
            <a:ext cx="3778525" cy="197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oh my zsh</a:t>
            </a:r>
            <a:endParaRPr/>
          </a:p>
        </p:txBody>
      </p:sp>
      <p:sp>
        <p:nvSpPr>
          <p:cNvPr id="450" name="Google Shape;450;p52"/>
          <p:cNvSpPr txBox="1"/>
          <p:nvPr>
            <p:ph idx="1" type="subTitle"/>
          </p:nvPr>
        </p:nvSpPr>
        <p:spPr>
          <a:xfrm>
            <a:off x="311700" y="3089625"/>
            <a:ext cx="2279100" cy="12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gst - git status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gd - git diff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ga - git add</a:t>
            </a:r>
            <a:endParaRPr/>
          </a:p>
        </p:txBody>
      </p:sp>
      <p:sp>
        <p:nvSpPr>
          <p:cNvPr id="451" name="Google Shape;451;p52"/>
          <p:cNvSpPr txBox="1"/>
          <p:nvPr>
            <p:ph idx="1" type="subTitle"/>
          </p:nvPr>
        </p:nvSpPr>
        <p:spPr>
          <a:xfrm>
            <a:off x="3151025" y="3106275"/>
            <a:ext cx="3041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gcp - git cherry-pick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gco - git checkout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gsta - git stash</a:t>
            </a:r>
            <a:endParaRPr/>
          </a:p>
        </p:txBody>
      </p:sp>
      <p:sp>
        <p:nvSpPr>
          <p:cNvPr id="452" name="Google Shape;452;p52"/>
          <p:cNvSpPr txBox="1"/>
          <p:nvPr>
            <p:ph idx="1" type="subTitle"/>
          </p:nvPr>
        </p:nvSpPr>
        <p:spPr>
          <a:xfrm>
            <a:off x="1749575" y="4479600"/>
            <a:ext cx="58440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https://github.com/robbyrussell/oh-my-zsh</a:t>
            </a:r>
            <a:endParaRPr/>
          </a:p>
        </p:txBody>
      </p:sp>
      <p:sp>
        <p:nvSpPr>
          <p:cNvPr id="453" name="Google Shape;453;p52"/>
          <p:cNvSpPr txBox="1"/>
          <p:nvPr>
            <p:ph idx="1" type="subTitle"/>
          </p:nvPr>
        </p:nvSpPr>
        <p:spPr>
          <a:xfrm>
            <a:off x="6642700" y="3089625"/>
            <a:ext cx="2136900" cy="12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gl - git pull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gp - git push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gbs - git bisect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book</a:t>
            </a:r>
            <a:endParaRPr/>
          </a:p>
        </p:txBody>
      </p:sp>
      <p:sp>
        <p:nvSpPr>
          <p:cNvPr id="459" name="Google Shape;459;p5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https://git-scm.com/book/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4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bye</a:t>
            </a:r>
            <a:endParaRPr/>
          </a:p>
        </p:txBody>
      </p:sp>
      <p:sp>
        <p:nvSpPr>
          <p:cNvPr id="465" name="Google Shape;465;p5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Morris Jobke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5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behind the scenes</a:t>
            </a:r>
            <a:endParaRPr/>
          </a:p>
        </p:txBody>
      </p:sp>
      <p:sp>
        <p:nvSpPr>
          <p:cNvPr id="471" name="Google Shape;471;p55"/>
          <p:cNvSpPr txBox="1"/>
          <p:nvPr>
            <p:ph idx="1" type="subTitle"/>
          </p:nvPr>
        </p:nvSpPr>
        <p:spPr>
          <a:xfrm>
            <a:off x="311700" y="3165827"/>
            <a:ext cx="85206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https://carbon.now.sh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https://asciinema.org &amp; asciicast2gif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cherry-pick</a:t>
            </a:r>
            <a:endParaRPr/>
          </a:p>
        </p:txBody>
      </p:sp>
      <p:sp>
        <p:nvSpPr>
          <p:cNvPr id="94" name="Google Shape;94;p17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Für die Hot-Fixes </a:t>
            </a:r>
            <a:r>
              <a:rPr lang="de"/>
              <a:t>...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cherry-pick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975" y="3073200"/>
            <a:ext cx="6542049" cy="212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1414588" y="17367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2742663" y="17367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3" name="Google Shape;103;p18"/>
          <p:cNvCxnSpPr>
            <a:stCxn id="102" idx="1"/>
            <a:endCxn id="101" idx="3"/>
          </p:cNvCxnSpPr>
          <p:nvPr/>
        </p:nvCxnSpPr>
        <p:spPr>
          <a:xfrm rot="10800000">
            <a:off x="2383863" y="192928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8"/>
          <p:cNvSpPr/>
          <p:nvPr/>
        </p:nvSpPr>
        <p:spPr>
          <a:xfrm>
            <a:off x="4070738" y="173676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5" name="Google Shape;105;p18"/>
          <p:cNvCxnSpPr>
            <a:stCxn id="104" idx="1"/>
            <a:endCxn id="102" idx="3"/>
          </p:cNvCxnSpPr>
          <p:nvPr/>
        </p:nvCxnSpPr>
        <p:spPr>
          <a:xfrm rot="10800000">
            <a:off x="3711938" y="192927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8"/>
          <p:cNvSpPr/>
          <p:nvPr/>
        </p:nvSpPr>
        <p:spPr>
          <a:xfrm>
            <a:off x="4070738" y="23314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7" name="Google Shape;107;p18"/>
          <p:cNvCxnSpPr/>
          <p:nvPr/>
        </p:nvCxnSpPr>
        <p:spPr>
          <a:xfrm rot="10800000">
            <a:off x="3712038" y="203242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18"/>
          <p:cNvSpPr/>
          <p:nvPr/>
        </p:nvSpPr>
        <p:spPr>
          <a:xfrm>
            <a:off x="4118538" y="112567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5398813" y="23314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0" name="Google Shape;110;p18"/>
          <p:cNvCxnSpPr>
            <a:stCxn id="109" idx="1"/>
            <a:endCxn id="106" idx="3"/>
          </p:cNvCxnSpPr>
          <p:nvPr/>
        </p:nvCxnSpPr>
        <p:spPr>
          <a:xfrm rot="10800000">
            <a:off x="5040013" y="252398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8"/>
          <p:cNvSpPr/>
          <p:nvPr/>
        </p:nvSpPr>
        <p:spPr>
          <a:xfrm>
            <a:off x="5430038" y="301977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2" name="Google Shape;112;p18"/>
          <p:cNvCxnSpPr>
            <a:stCxn id="108" idx="2"/>
            <a:endCxn id="113" idx="0"/>
          </p:cNvCxnSpPr>
          <p:nvPr/>
        </p:nvCxnSpPr>
        <p:spPr>
          <a:xfrm>
            <a:off x="4571988" y="146257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8"/>
          <p:cNvCxnSpPr>
            <a:stCxn id="111" idx="0"/>
            <a:endCxn id="109" idx="2"/>
          </p:cNvCxnSpPr>
          <p:nvPr/>
        </p:nvCxnSpPr>
        <p:spPr>
          <a:xfrm rot="10800000">
            <a:off x="5883488" y="2716475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cherry-pick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975" y="3073200"/>
            <a:ext cx="6542049" cy="212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/>
          <p:nvPr/>
        </p:nvSpPr>
        <p:spPr>
          <a:xfrm>
            <a:off x="1414588" y="17367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2742663" y="17367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3" name="Google Shape;123;p19"/>
          <p:cNvCxnSpPr>
            <a:stCxn id="122" idx="1"/>
            <a:endCxn id="121" idx="3"/>
          </p:cNvCxnSpPr>
          <p:nvPr/>
        </p:nvCxnSpPr>
        <p:spPr>
          <a:xfrm rot="10800000">
            <a:off x="2383863" y="192928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9"/>
          <p:cNvSpPr/>
          <p:nvPr/>
        </p:nvSpPr>
        <p:spPr>
          <a:xfrm>
            <a:off x="4070738" y="1736763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5" name="Google Shape;125;p19"/>
          <p:cNvCxnSpPr>
            <a:stCxn id="124" idx="1"/>
            <a:endCxn id="122" idx="3"/>
          </p:cNvCxnSpPr>
          <p:nvPr/>
        </p:nvCxnSpPr>
        <p:spPr>
          <a:xfrm rot="10800000">
            <a:off x="3711938" y="1929273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19"/>
          <p:cNvSpPr/>
          <p:nvPr/>
        </p:nvSpPr>
        <p:spPr>
          <a:xfrm>
            <a:off x="4070738" y="23314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 rot="10800000">
            <a:off x="3712038" y="2032425"/>
            <a:ext cx="432000" cy="3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19"/>
          <p:cNvSpPr/>
          <p:nvPr/>
        </p:nvSpPr>
        <p:spPr>
          <a:xfrm>
            <a:off x="5430038" y="112567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master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5398813" y="17367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05’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0" name="Google Shape;130;p19"/>
          <p:cNvCxnSpPr>
            <a:stCxn id="129" idx="1"/>
            <a:endCxn id="124" idx="3"/>
          </p:cNvCxnSpPr>
          <p:nvPr/>
        </p:nvCxnSpPr>
        <p:spPr>
          <a:xfrm rot="10800000">
            <a:off x="5040013" y="192928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9"/>
          <p:cNvSpPr/>
          <p:nvPr/>
        </p:nvSpPr>
        <p:spPr>
          <a:xfrm>
            <a:off x="5398813" y="2331475"/>
            <a:ext cx="969354" cy="385020"/>
          </a:xfrm>
          <a:prstGeom prst="flowChartTerminator">
            <a:avLst/>
          </a:prstGeom>
          <a:solidFill>
            <a:srgbClr val="EFF0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Consolas"/>
                <a:ea typeface="Consolas"/>
                <a:cs typeface="Consolas"/>
                <a:sym typeface="Consolas"/>
              </a:rPr>
              <a:t>06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2" name="Google Shape;132;p19"/>
          <p:cNvCxnSpPr>
            <a:stCxn id="131" idx="1"/>
            <a:endCxn id="126" idx="3"/>
          </p:cNvCxnSpPr>
          <p:nvPr/>
        </p:nvCxnSpPr>
        <p:spPr>
          <a:xfrm rot="10800000">
            <a:off x="5040013" y="2523985"/>
            <a:ext cx="35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19"/>
          <p:cNvSpPr/>
          <p:nvPr/>
        </p:nvSpPr>
        <p:spPr>
          <a:xfrm>
            <a:off x="5430038" y="3019775"/>
            <a:ext cx="906900" cy="33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54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unicorn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4" name="Google Shape;134;p19"/>
          <p:cNvCxnSpPr>
            <a:stCxn id="128" idx="2"/>
            <a:endCxn id="129" idx="0"/>
          </p:cNvCxnSpPr>
          <p:nvPr/>
        </p:nvCxnSpPr>
        <p:spPr>
          <a:xfrm>
            <a:off x="5883488" y="1462575"/>
            <a:ext cx="0" cy="27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9"/>
          <p:cNvCxnSpPr>
            <a:stCxn id="133" idx="0"/>
            <a:endCxn id="131" idx="2"/>
          </p:cNvCxnSpPr>
          <p:nvPr/>
        </p:nvCxnSpPr>
        <p:spPr>
          <a:xfrm rot="10800000">
            <a:off x="5883488" y="2716475"/>
            <a:ext cx="0" cy="30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9"/>
          <p:cNvCxnSpPr/>
          <p:nvPr/>
        </p:nvCxnSpPr>
        <p:spPr>
          <a:xfrm flipH="1" rot="10800000">
            <a:off x="4978813" y="2069425"/>
            <a:ext cx="452700" cy="30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/>
        </p:nvSpPr>
        <p:spPr>
          <a:xfrm>
            <a:off x="311700" y="347010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WOFÜR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311700" y="2698550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WAS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43" name="Google Shape;143;p20"/>
          <p:cNvSpPr txBox="1"/>
          <p:nvPr>
            <p:ph idx="4294967295" type="body"/>
          </p:nvPr>
        </p:nvSpPr>
        <p:spPr>
          <a:xfrm>
            <a:off x="311712" y="356040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H</a:t>
            </a:r>
            <a:r>
              <a:rPr lang="de"/>
              <a:t>ot Fixes, Backports</a:t>
            </a:r>
            <a:endParaRPr/>
          </a:p>
        </p:txBody>
      </p:sp>
      <p:sp>
        <p:nvSpPr>
          <p:cNvPr id="144" name="Google Shape;144;p20"/>
          <p:cNvSpPr txBox="1"/>
          <p:nvPr>
            <p:ph idx="4294967295" type="body"/>
          </p:nvPr>
        </p:nvSpPr>
        <p:spPr>
          <a:xfrm>
            <a:off x="311700" y="2788850"/>
            <a:ext cx="85206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Wendet Commit auf aktuellem Branch an</a:t>
            </a:r>
            <a:endParaRPr/>
          </a:p>
        </p:txBody>
      </p:sp>
      <p:sp>
        <p:nvSpPr>
          <p:cNvPr id="145" name="Google Shape;14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cherry-pick</a:t>
            </a:r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978675"/>
            <a:ext cx="3169176" cy="180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311700" y="1454638"/>
            <a:ext cx="85206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solidFill>
                  <a:srgbClr val="D6D6D6"/>
                </a:solidFill>
                <a:latin typeface="Alfa Slab One"/>
                <a:ea typeface="Alfa Slab One"/>
                <a:cs typeface="Alfa Slab One"/>
                <a:sym typeface="Alfa Slab One"/>
              </a:rPr>
              <a:t>WIE</a:t>
            </a:r>
            <a:endParaRPr sz="3000">
              <a:solidFill>
                <a:srgbClr val="D6D6D6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git stash</a:t>
            </a:r>
            <a:endParaRPr/>
          </a:p>
        </p:txBody>
      </p:sp>
      <p:sp>
        <p:nvSpPr>
          <p:cNvPr id="153" name="Google Shape;153;p21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Warte mal kurz ...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